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C8853-82E9-4065-ABED-3A3B01045161}" type="datetimeFigureOut">
              <a:rPr kumimoji="1" lang="ja-JP" altLang="en-US" smtClean="0"/>
              <a:pPr/>
              <a:t>2015/1/27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47BD0-40A8-4DF6-BA0D-2B60F5E7649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sonobeni@nisikyu-u.ac.j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kumimoji="1" lang="ja-JP" altLang="en-US" sz="1300" b="1" dirty="0" smtClean="0"/>
              <a:t>学校法人永原学園　　　</a:t>
            </a:r>
            <a:r>
              <a:rPr kumimoji="1" lang="ja-JP" altLang="en-US" sz="1800" b="1" dirty="0" smtClean="0"/>
              <a:t>西九州大学　と　佐賀県</a:t>
            </a:r>
            <a:r>
              <a:rPr lang="ja-JP" altLang="en-US" sz="1800" b="1" dirty="0" smtClean="0"/>
              <a:t>青年</a:t>
            </a:r>
            <a:r>
              <a:rPr kumimoji="1" lang="ja-JP" altLang="en-US" sz="1800" b="1" dirty="0" smtClean="0"/>
              <a:t>国際交流機構 </a:t>
            </a:r>
            <a:r>
              <a:rPr kumimoji="1" lang="en-US" altLang="ja-JP" sz="1800" b="1" dirty="0" smtClean="0"/>
              <a:t/>
            </a:r>
            <a:br>
              <a:rPr kumimoji="1" lang="en-US" altLang="ja-JP" sz="1800" b="1" dirty="0" smtClean="0"/>
            </a:br>
            <a:r>
              <a:rPr kumimoji="1" lang="en-US" altLang="ja-JP" sz="2000" dirty="0" smtClean="0"/>
              <a:t>presents</a:t>
            </a:r>
            <a:br>
              <a:rPr kumimoji="1" lang="en-US" altLang="ja-JP" sz="2000" dirty="0" smtClean="0"/>
            </a:br>
            <a:r>
              <a:rPr kumimoji="1" lang="ja-JP" altLang="en-US" sz="2400" dirty="0" smtClean="0">
                <a:solidFill>
                  <a:srgbClr val="00B050"/>
                </a:solidFill>
              </a:rPr>
              <a:t>第１回</a:t>
            </a:r>
            <a:r>
              <a:rPr kumimoji="1" lang="ja-JP" altLang="en-US" sz="2400" dirty="0" smtClean="0"/>
              <a:t>    </a:t>
            </a:r>
            <a:r>
              <a:rPr kumimoji="1" lang="en-US" altLang="ja-JP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Discuss-ENG</a:t>
            </a:r>
            <a:endParaRPr kumimoji="1" lang="ja-JP" altLang="en-US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300" dirty="0" smtClean="0"/>
              <a:t>Let’s get together and </a:t>
            </a:r>
            <a:r>
              <a:rPr lang="en-US" altLang="ja-JP" sz="2300" dirty="0" smtClean="0"/>
              <a:t>discuss two </a:t>
            </a:r>
            <a:r>
              <a:rPr lang="en-US" altLang="ja-JP" sz="2300" dirty="0" smtClean="0"/>
              <a:t>topics related to Japan and the world. Try speaking in English, meet foreigners living in Saga and meet other high school/university students interested in communicating in English</a:t>
            </a:r>
            <a:r>
              <a:rPr lang="en-US" altLang="ja-JP" sz="2300" dirty="0" smtClean="0"/>
              <a:t>.</a:t>
            </a:r>
          </a:p>
          <a:p>
            <a:pPr>
              <a:buNone/>
            </a:pPr>
            <a:r>
              <a:rPr lang="en-US" altLang="ja-JP" sz="2300" dirty="0" smtClean="0"/>
              <a:t> </a:t>
            </a:r>
            <a:r>
              <a:rPr lang="en-US" altLang="ja-JP" sz="2300" dirty="0" smtClean="0"/>
              <a:t>     </a:t>
            </a:r>
            <a:r>
              <a:rPr lang="en-US" altLang="ja-JP" sz="2300" dirty="0" smtClean="0"/>
              <a:t> Topic 1 is SCHOOL LIFE. Topic 2 is JAPANESE FOOD IS THE BEST IN THE WORLD!</a:t>
            </a:r>
            <a:endParaRPr lang="en-US" altLang="ja-JP" sz="2300" dirty="0" smtClean="0"/>
          </a:p>
          <a:p>
            <a:pPr>
              <a:buNone/>
            </a:pPr>
            <a:r>
              <a:rPr lang="en-US" altLang="ja-JP" sz="2300" dirty="0" smtClean="0"/>
              <a:t>	Also, let’s make a Valentine’s Day craft </a:t>
            </a:r>
            <a:r>
              <a:rPr lang="en-US" altLang="ja-JP" sz="2300" dirty="0" smtClean="0"/>
              <a:t>item and enjoy afternoon tea!!</a:t>
            </a:r>
            <a:endParaRPr lang="en-US" altLang="ja-JP" sz="2300" dirty="0" smtClean="0"/>
          </a:p>
          <a:p>
            <a:pPr>
              <a:buNone/>
            </a:pPr>
            <a:r>
              <a:rPr lang="en-US" altLang="ja-JP" sz="2000" dirty="0" smtClean="0"/>
              <a:t>                                                                          </a:t>
            </a:r>
          </a:p>
          <a:p>
            <a:pPr>
              <a:buNone/>
            </a:pPr>
            <a:r>
              <a:rPr lang="en-US" altLang="ja-JP" sz="2000" dirty="0" smtClean="0"/>
              <a:t>                                                                     </a:t>
            </a:r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    </a:t>
            </a:r>
          </a:p>
          <a:p>
            <a:pPr>
              <a:buNone/>
            </a:pPr>
            <a:r>
              <a:rPr lang="en-US" altLang="ja-JP" sz="2000" dirty="0" smtClean="0"/>
              <a:t>                       </a:t>
            </a:r>
            <a:r>
              <a:rPr lang="en-US" altLang="ja-JP" sz="2000" dirty="0" smtClean="0"/>
              <a:t>	                                                                                                      </a:t>
            </a:r>
            <a:r>
              <a:rPr lang="ja-JP" altLang="en-US" sz="2000" dirty="0" smtClean="0"/>
              <a:t>申し込み</a:t>
            </a:r>
            <a:r>
              <a:rPr lang="en-US" altLang="ja-JP" sz="2000" dirty="0" smtClean="0"/>
              <a:t> </a:t>
            </a:r>
            <a:r>
              <a:rPr lang="en-US" altLang="ja-JP" sz="1600" u="sng" dirty="0" smtClean="0"/>
              <a:t>Contact</a:t>
            </a:r>
            <a:r>
              <a:rPr lang="en-US" altLang="ja-JP" sz="1600" dirty="0" smtClean="0"/>
              <a:t>:   Nicole </a:t>
            </a:r>
            <a:r>
              <a:rPr lang="en-US" altLang="ja-JP" sz="1600" dirty="0" err="1" smtClean="0"/>
              <a:t>Sonobe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                                                                                           </a:t>
            </a:r>
            <a:r>
              <a:rPr lang="ja-JP" altLang="en-US" sz="1600" dirty="0" smtClean="0"/>
              <a:t>　　　　　　                                 </a:t>
            </a:r>
            <a:r>
              <a:rPr lang="ja-JP" altLang="en-US" sz="1600" dirty="0" smtClean="0"/>
              <a:t>              </a:t>
            </a:r>
            <a:r>
              <a:rPr lang="ja-JP" altLang="en-US" sz="1600" dirty="0" smtClean="0"/>
              <a:t>西九州</a:t>
            </a:r>
            <a:r>
              <a:rPr lang="ja-JP" altLang="en-US" sz="1600" dirty="0" smtClean="0"/>
              <a:t>大学  講師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                                                                                           </a:t>
            </a:r>
            <a:r>
              <a:rPr lang="ja-JP" altLang="en-US" sz="1600" dirty="0" smtClean="0"/>
              <a:t>　　　　　　                                              </a:t>
            </a:r>
            <a:r>
              <a:rPr lang="en-US" altLang="ja-JP" sz="1600" dirty="0" smtClean="0"/>
              <a:t>090-1162-3663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ja-JP" altLang="en-US" sz="1600" dirty="0" smtClean="0"/>
              <a:t>　　　　　　　　　　　　　　　　　　　　　　　　　　　　　　　　　　　　　                                               </a:t>
            </a:r>
            <a:r>
              <a:rPr lang="en-US" altLang="ja-JP" sz="1600" dirty="0" smtClean="0">
                <a:hlinkClick r:id="rId2"/>
              </a:rPr>
              <a:t>sonobeni@nisikyu-u.ac.jp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			</a:t>
            </a:r>
            <a:r>
              <a:rPr lang="ja-JP" altLang="en-US" sz="1600" dirty="0" smtClean="0"/>
              <a:t>　　　　　　　　　　　　　　　　　　　　　　　</a:t>
            </a:r>
            <a:r>
              <a:rPr lang="ja-JP" altLang="en-US" sz="1600" b="1" dirty="0" smtClean="0"/>
              <a:t>締め切り２０１５年２月</a:t>
            </a:r>
            <a:r>
              <a:rPr lang="ja-JP" altLang="en-US" sz="1600" b="1" dirty="0" smtClean="0"/>
              <a:t>１０日</a:t>
            </a:r>
            <a:r>
              <a:rPr lang="en-US" altLang="ja-JP" sz="1600" b="1" dirty="0" smtClean="0"/>
              <a:t>(</a:t>
            </a:r>
            <a:r>
              <a:rPr lang="ja-JP" altLang="en-US" sz="1600" b="1" dirty="0" smtClean="0"/>
              <a:t>火）</a:t>
            </a:r>
            <a:endParaRPr lang="en-US" altLang="ja-JP" sz="1600" b="1" dirty="0" smtClean="0"/>
          </a:p>
          <a:p>
            <a:endParaRPr lang="en-US" altLang="ja-JP" sz="1600" dirty="0" smtClean="0"/>
          </a:p>
          <a:p>
            <a:pPr>
              <a:buNone/>
            </a:pPr>
            <a:endParaRPr lang="en-US" altLang="ja-JP" sz="2000" dirty="0" smtClean="0"/>
          </a:p>
          <a:p>
            <a:endParaRPr lang="en-US" altLang="ja-JP" sz="2000" dirty="0" smtClean="0"/>
          </a:p>
          <a:p>
            <a:pPr lvl="8"/>
            <a:r>
              <a:rPr lang="en-US" altLang="ja-JP" sz="800" dirty="0" smtClean="0"/>
              <a:t>                            </a:t>
            </a:r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en-US" altLang="ja-JP" sz="2000" dirty="0" smtClean="0"/>
          </a:p>
          <a:p>
            <a:endParaRPr lang="ja-JP" altLang="ja-JP" sz="2000" dirty="0" smtClean="0"/>
          </a:p>
          <a:p>
            <a:endParaRPr kumimoji="1" lang="ja-JP" altLang="en-US" sz="2000" dirty="0">
              <a:latin typeface="Century" pitchFamily="18" charset="0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827584" y="2996952"/>
          <a:ext cx="4320480" cy="330144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079795"/>
                <a:gridCol w="3240685"/>
              </a:tblGrid>
              <a:tr h="352902">
                <a:tc>
                  <a:txBody>
                    <a:bodyPr/>
                    <a:lstStyle/>
                    <a:p>
                      <a:r>
                        <a:rPr kumimoji="1" lang="en-US" altLang="ja-JP" sz="1600" kern="1200" dirty="0" smtClean="0"/>
                        <a:t>DAY/DATE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kern="1200" dirty="0" smtClean="0"/>
                        <a:t>February 15</a:t>
                      </a:r>
                      <a:r>
                        <a:rPr kumimoji="1" lang="en-US" altLang="ja-JP" sz="1600" kern="1200" smtClean="0"/>
                        <a:t>, 2015  </a:t>
                      </a:r>
                      <a:r>
                        <a:rPr kumimoji="1" lang="en-US" altLang="ja-JP" sz="1600" kern="1200" dirty="0" smtClean="0"/>
                        <a:t>(Sunday)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5805">
                <a:tc>
                  <a:txBody>
                    <a:bodyPr/>
                    <a:lstStyle/>
                    <a:p>
                      <a:r>
                        <a:rPr kumimoji="1" lang="en-US" altLang="ja-JP" sz="1600" kern="1200" dirty="0" smtClean="0"/>
                        <a:t>TIME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kern="1200" dirty="0" smtClean="0"/>
                        <a:t>13:00 -16:00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799703">
                <a:tc>
                  <a:txBody>
                    <a:bodyPr/>
                    <a:lstStyle/>
                    <a:p>
                      <a:endParaRPr kumimoji="1" lang="en-US" altLang="ja-JP" sz="1600" kern="1200" dirty="0" smtClean="0"/>
                    </a:p>
                    <a:p>
                      <a:r>
                        <a:rPr kumimoji="1" lang="en-US" altLang="ja-JP" sz="1600" kern="1200" dirty="0" smtClean="0"/>
                        <a:t>PLACE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600" kern="1200" dirty="0" smtClean="0"/>
                    </a:p>
                    <a:p>
                      <a:r>
                        <a:rPr kumimoji="1" lang="ja-JP" altLang="ja-JP" sz="1400" kern="1200" dirty="0" smtClean="0"/>
                        <a:t>西九州大学　神埼キャンパス　</a:t>
                      </a:r>
                      <a:endParaRPr kumimoji="1" lang="en-US" altLang="ja-JP" sz="1400" kern="1200" dirty="0" smtClean="0"/>
                    </a:p>
                    <a:p>
                      <a:r>
                        <a:rPr kumimoji="1" lang="ja-JP" altLang="ja-JP" sz="1400" kern="1200" dirty="0" smtClean="0"/>
                        <a:t>３号館４階　ＡＬＳ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25805">
                <a:tc>
                  <a:txBody>
                    <a:bodyPr/>
                    <a:lstStyle/>
                    <a:p>
                      <a:r>
                        <a:rPr kumimoji="1" lang="en-US" altLang="ja-JP" sz="1600" kern="1200" dirty="0" smtClean="0"/>
                        <a:t>COST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kern="1200" dirty="0" smtClean="0"/>
                        <a:t>Free    Registration </a:t>
                      </a:r>
                      <a:r>
                        <a:rPr kumimoji="1" lang="en-US" altLang="ja-JP" sz="1600" kern="1200" dirty="0" smtClean="0"/>
                        <a:t>necessary     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5805">
                <a:tc>
                  <a:txBody>
                    <a:bodyPr/>
                    <a:lstStyle/>
                    <a:p>
                      <a:r>
                        <a:rPr kumimoji="1" lang="en-US" altLang="ja-JP" sz="1600" kern="1200" dirty="0" smtClean="0"/>
                        <a:t>BRING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kern="1200" dirty="0" smtClean="0"/>
                        <a:t>dictionary, pencil case, scissors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1110339">
                <a:tc>
                  <a:txBody>
                    <a:bodyPr/>
                    <a:lstStyle/>
                    <a:p>
                      <a:r>
                        <a:rPr kumimoji="1" lang="en-US" altLang="ja-JP" sz="1600" kern="1200" dirty="0" smtClean="0"/>
                        <a:t>WHO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600" kern="100" dirty="0" smtClean="0">
                          <a:latin typeface="+mn-lt"/>
                          <a:ea typeface="+mn-ea"/>
                        </a:rPr>
                        <a:t>High school students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600" kern="100" dirty="0" smtClean="0">
                          <a:latin typeface="+mn-lt"/>
                          <a:ea typeface="+mn-ea"/>
                        </a:rPr>
                        <a:t>Foreigners living in Saga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600" kern="100" dirty="0" smtClean="0">
                          <a:latin typeface="+mn-lt"/>
                          <a:ea typeface="+mn-ea"/>
                        </a:rPr>
                        <a:t>University students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100" kern="100" dirty="0" smtClean="0">
                          <a:latin typeface="+mn-lt"/>
                          <a:ea typeface="+mn-ea"/>
                        </a:rPr>
                        <a:t>(Approx. 30-40</a:t>
                      </a:r>
                      <a:r>
                        <a:rPr lang="en-US" altLang="ja-JP" sz="1100" kern="100" baseline="0" dirty="0" smtClean="0">
                          <a:latin typeface="+mn-lt"/>
                          <a:ea typeface="+mn-ea"/>
                        </a:rPr>
                        <a:t> students. First come basis)</a:t>
                      </a:r>
                      <a:endParaRPr lang="en-US" altLang="ja-JP" sz="1100" kern="100" dirty="0" smtClean="0">
                        <a:latin typeface="+mn-lt"/>
                        <a:ea typeface="+mn-ea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600" kern="100" dirty="0"/>
                    </a:p>
                  </a:txBody>
                  <a:tcPr marL="90170" marR="90170" marT="0" marB="0"/>
                </a:tc>
              </a:tr>
            </a:tbl>
          </a:graphicData>
        </a:graphic>
      </p:graphicFrame>
      <p:pic>
        <p:nvPicPr>
          <p:cNvPr id="7" name="図 6" descr="SSEAYPfarewe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2996952"/>
            <a:ext cx="2736304" cy="1512168"/>
          </a:xfrm>
          <a:prstGeom prst="rect">
            <a:avLst/>
          </a:prstGeom>
        </p:spPr>
      </p:pic>
      <p:pic>
        <p:nvPicPr>
          <p:cNvPr id="8" name="図 7" descr="valentine_day_hearts_cloud_pinky_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404664"/>
            <a:ext cx="1080120" cy="864096"/>
          </a:xfrm>
          <a:prstGeom prst="rect">
            <a:avLst/>
          </a:prstGeom>
        </p:spPr>
      </p:pic>
      <p:pic>
        <p:nvPicPr>
          <p:cNvPr id="9" name="図 8" descr="valentine_day_hearts_cloud_pinky_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404664"/>
            <a:ext cx="1080120" cy="864096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5220072" y="5661248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u="sng" dirty="0" smtClean="0">
                <a:solidFill>
                  <a:srgbClr val="C00000"/>
                </a:solidFill>
              </a:rPr>
              <a:t>FREE School Bus</a:t>
            </a:r>
            <a:r>
              <a:rPr kumimoji="1" lang="ja-JP" altLang="en-US" sz="1100" u="sng" dirty="0" smtClean="0">
                <a:solidFill>
                  <a:srgbClr val="C00000"/>
                </a:solidFill>
              </a:rPr>
              <a:t>　ご利用可能！</a:t>
            </a:r>
            <a:r>
              <a:rPr kumimoji="1" lang="en-US" altLang="ja-JP" sz="1100" u="sng" dirty="0" smtClean="0">
                <a:solidFill>
                  <a:srgbClr val="C00000"/>
                </a:solidFill>
              </a:rPr>
              <a:t> </a:t>
            </a:r>
            <a:endParaRPr lang="en-US" altLang="ja-JP" sz="1100" u="sng" dirty="0" smtClean="0">
              <a:solidFill>
                <a:srgbClr val="C00000"/>
              </a:solidFill>
            </a:endParaRPr>
          </a:p>
          <a:p>
            <a:r>
              <a:rPr kumimoji="1" lang="ja-JP" altLang="en-US" sz="1400" dirty="0" smtClean="0">
                <a:solidFill>
                  <a:srgbClr val="C00000"/>
                </a:solidFill>
              </a:rPr>
              <a:t>　</a:t>
            </a:r>
            <a:r>
              <a:rPr kumimoji="1" lang="ja-JP" altLang="en-US" sz="1100" dirty="0" smtClean="0">
                <a:solidFill>
                  <a:srgbClr val="C00000"/>
                </a:solidFill>
              </a:rPr>
              <a:t>神埼駅</a:t>
            </a:r>
            <a:r>
              <a:rPr lang="ja-JP" altLang="en-US" sz="1100" dirty="0" smtClean="0">
                <a:solidFill>
                  <a:srgbClr val="C00000"/>
                </a:solidFill>
              </a:rPr>
              <a:t>北口</a:t>
            </a:r>
            <a:r>
              <a:rPr kumimoji="1" lang="ja-JP" altLang="en-US" sz="1100" dirty="0" smtClean="0">
                <a:solidFill>
                  <a:srgbClr val="C00000"/>
                </a:solidFill>
              </a:rPr>
              <a:t>発</a:t>
            </a:r>
            <a:r>
              <a:rPr kumimoji="1" lang="en-US" altLang="ja-JP" sz="1100" dirty="0" smtClean="0">
                <a:solidFill>
                  <a:srgbClr val="C00000"/>
                </a:solidFill>
              </a:rPr>
              <a:t>    </a:t>
            </a:r>
            <a:r>
              <a:rPr lang="ja-JP" altLang="en-US" sz="1100" dirty="0" smtClean="0">
                <a:solidFill>
                  <a:srgbClr val="C00000"/>
                </a:solidFill>
              </a:rPr>
              <a:t>　</a:t>
            </a:r>
            <a:r>
              <a:rPr kumimoji="1" lang="en-US" altLang="ja-JP" sz="1100" dirty="0" smtClean="0">
                <a:solidFill>
                  <a:srgbClr val="C00000"/>
                </a:solidFill>
              </a:rPr>
              <a:t>12:35</a:t>
            </a:r>
          </a:p>
          <a:p>
            <a:r>
              <a:rPr lang="ja-JP" altLang="en-US" sz="1100" dirty="0" smtClean="0">
                <a:solidFill>
                  <a:srgbClr val="C00000"/>
                </a:solidFill>
              </a:rPr>
              <a:t>　大学発</a:t>
            </a:r>
            <a:r>
              <a:rPr lang="en-US" altLang="ja-JP" sz="1100" dirty="0" smtClean="0">
                <a:solidFill>
                  <a:srgbClr val="C00000"/>
                </a:solidFill>
              </a:rPr>
              <a:t>	        16:20</a:t>
            </a:r>
            <a:endParaRPr kumimoji="1" lang="ja-JP" altLang="en-US" sz="1100" dirty="0">
              <a:solidFill>
                <a:srgbClr val="C00000"/>
              </a:solidFill>
            </a:endParaRPr>
          </a:p>
        </p:txBody>
      </p:sp>
      <p:sp>
        <p:nvSpPr>
          <p:cNvPr id="16" name="フレーム 15"/>
          <p:cNvSpPr/>
          <p:nvPr/>
        </p:nvSpPr>
        <p:spPr>
          <a:xfrm>
            <a:off x="5148064" y="5517232"/>
            <a:ext cx="2448272" cy="936104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ハート 21"/>
          <p:cNvSpPr/>
          <p:nvPr/>
        </p:nvSpPr>
        <p:spPr>
          <a:xfrm>
            <a:off x="6516216" y="4005064"/>
            <a:ext cx="288032" cy="216024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53</Words>
  <Application>Microsoft Office PowerPoint</Application>
  <PresentationFormat>画面に合わせる (4:3)</PresentationFormat>
  <Paragraphs>50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学校法人永原学園　　　西九州大学　と　佐賀県青年国際交流機構  presents 第１回    Discuss-ENG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西九州大学と佐賀国際交流機構 presents 第１回     Discuss-ENG</dc:title>
  <dc:creator>sonobeni</dc:creator>
  <cp:lastModifiedBy>sonobeni</cp:lastModifiedBy>
  <cp:revision>31</cp:revision>
  <dcterms:created xsi:type="dcterms:W3CDTF">2014-12-26T03:12:13Z</dcterms:created>
  <dcterms:modified xsi:type="dcterms:W3CDTF">2015-01-27T03:53:59Z</dcterms:modified>
</cp:coreProperties>
</file>