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角丸四角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角丸四角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正方形/長方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角丸四角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角丸四角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C08564-6446-4C05-A990-D66E0914A78A}" type="datetimeFigureOut">
              <a:rPr kumimoji="1" lang="ja-JP" altLang="en-US" smtClean="0"/>
              <a:pPr/>
              <a:t>2016/2/9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1AB4633-C162-4DD8-947D-15A3F0546AA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755576" y="274638"/>
            <a:ext cx="756084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ja-JP" altLang="en-US" sz="2800" dirty="0" smtClean="0"/>
              <a:t>　　</a:t>
            </a:r>
            <a:r>
              <a:rPr lang="ja-JP" altLang="en-US" sz="2800" b="1" dirty="0" smtClean="0"/>
              <a:t>グローバル人材育成～集中語学と語学留学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　　</a:t>
            </a:r>
            <a:r>
              <a:rPr lang="ja-JP" altLang="en-US" sz="2000" dirty="0" smtClean="0"/>
              <a:t>西九州大学健康栄養学科講師・国際交流センター副センター長</a:t>
            </a:r>
            <a:r>
              <a:rPr lang="ja-JP" altLang="en-US" sz="2800" dirty="0" smtClean="0"/>
              <a:t>　　　　　　　　　　　　　　　　　　　　　　　　　</a:t>
            </a:r>
            <a:r>
              <a:rPr lang="ja-JP" altLang="en-US" sz="2800" dirty="0" smtClean="0"/>
              <a:t>　　　　　　　　　　　　　　　　　　　　</a:t>
            </a:r>
            <a:r>
              <a:rPr lang="ja-JP" altLang="en-US" sz="2000" dirty="0" smtClean="0"/>
              <a:t>園部ニコル </a:t>
            </a:r>
            <a:r>
              <a:rPr lang="en-US" altLang="ja-JP" sz="1800" dirty="0" smtClean="0"/>
              <a:t>sonobeni@nisikyu-u.ac.jp</a:t>
            </a:r>
            <a:endParaRPr kumimoji="1" lang="ja-JP" altLang="en-US" sz="1800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4339912" cy="5077544"/>
          </a:xfrm>
        </p:spPr>
        <p:txBody>
          <a:bodyPr/>
          <a:lstStyle/>
          <a:p>
            <a:r>
              <a:rPr lang="ja-JP" altLang="en-US" sz="2400" dirty="0">
                <a:latin typeface="+mn-ea"/>
              </a:rPr>
              <a:t>グローバル人材</a:t>
            </a:r>
            <a:r>
              <a:rPr lang="ja-JP" altLang="en-US" sz="2400" dirty="0" smtClean="0">
                <a:latin typeface="+mn-ea"/>
              </a:rPr>
              <a:t>育成</a:t>
            </a:r>
            <a:endParaRPr lang="en-US" altLang="ja-JP" sz="2400" dirty="0" smtClean="0">
              <a:latin typeface="+mn-ea"/>
            </a:endParaRPr>
          </a:p>
          <a:p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2"/>
          </p:nvPr>
        </p:nvSpPr>
        <p:spPr>
          <a:xfrm>
            <a:off x="4499992" y="1447800"/>
            <a:ext cx="4392488" cy="4861520"/>
          </a:xfrm>
        </p:spPr>
        <p:txBody>
          <a:bodyPr/>
          <a:lstStyle/>
          <a:p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集中語学と語学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留学</a:t>
            </a:r>
            <a:endParaRPr lang="en-US" altLang="ja-JP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buNone/>
            </a:pPr>
            <a:r>
              <a:rPr lang="ja-JP" altLang="en-US" sz="2000" dirty="0" smtClean="0"/>
              <a:t>    ①</a:t>
            </a:r>
            <a:r>
              <a:rPr lang="ja-JP" altLang="en-US" sz="2000" u="sng" dirty="0" smtClean="0"/>
              <a:t>集中プログラム</a:t>
            </a:r>
            <a:r>
              <a:rPr lang="ja-JP" altLang="en-US" sz="2000" dirty="0" smtClean="0"/>
              <a:t>　</a:t>
            </a:r>
            <a:endParaRPr lang="en-US" altLang="ja-JP" sz="2000" dirty="0" smtClean="0"/>
          </a:p>
          <a:p>
            <a:pPr>
              <a:buNone/>
            </a:pPr>
            <a:r>
              <a:rPr lang="ja-JP" altLang="en-US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８月１７日</a:t>
            </a:r>
            <a:r>
              <a:rPr lang="ja-JP" altLang="en-US" sz="1800" dirty="0" err="1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ー</a:t>
            </a:r>
            <a:r>
              <a:rPr lang="ja-JP" altLang="en-US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９月５日</a:t>
            </a:r>
            <a:endParaRPr lang="en-US" altLang="ja-JP" sz="1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r>
              <a:rPr kumimoji="1" lang="en-US" altLang="ja-JP" sz="1800" u="sng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AIM</a:t>
            </a:r>
            <a:r>
              <a:rPr kumimoji="1"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kumimoji="1"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: Confidence, </a:t>
            </a:r>
          </a:p>
          <a:p>
            <a:pPr>
              <a:buNone/>
            </a:pP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        </a:t>
            </a:r>
            <a:r>
              <a:rPr kumimoji="1"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Communication</a:t>
            </a:r>
          </a:p>
          <a:p>
            <a:pPr>
              <a:buNone/>
            </a:pPr>
            <a:r>
              <a:rPr kumimoji="1" lang="ja-JP" altLang="en-US" sz="2000" dirty="0" smtClean="0">
                <a:latin typeface="+mn-ea"/>
                <a:cs typeface="Arial Unicode MS" pitchFamily="50" charset="-128"/>
              </a:rPr>
              <a:t>  ②</a:t>
            </a:r>
            <a:r>
              <a:rPr kumimoji="1" lang="ja-JP" altLang="en-US" sz="2000" u="sng" dirty="0" smtClean="0">
                <a:latin typeface="+mn-ea"/>
                <a:cs typeface="Arial Unicode MS" pitchFamily="50" charset="-128"/>
              </a:rPr>
              <a:t>語学留学</a:t>
            </a:r>
            <a:endParaRPr kumimoji="1" lang="en-US" altLang="ja-JP" sz="2000" u="sng" dirty="0" smtClean="0">
              <a:latin typeface="+mn-ea"/>
              <a:cs typeface="Arial Unicode MS" pitchFamily="50" charset="-128"/>
            </a:endParaRPr>
          </a:p>
          <a:p>
            <a:pPr>
              <a:buNone/>
            </a:pPr>
            <a:r>
              <a:rPr kumimoji="1"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Curtin University,</a:t>
            </a:r>
          </a:p>
          <a:p>
            <a:pPr>
              <a:buNone/>
            </a:pPr>
            <a:r>
              <a:rPr kumimoji="1"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           Perth, Australia</a:t>
            </a:r>
          </a:p>
          <a:p>
            <a:pPr>
              <a:buNone/>
            </a:pPr>
            <a:r>
              <a:rPr lang="ja-JP" altLang="en-US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９月１３日</a:t>
            </a:r>
            <a:r>
              <a:rPr lang="ja-JP" altLang="en-US" sz="1800" dirty="0" err="1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ー</a:t>
            </a:r>
            <a:r>
              <a:rPr lang="ja-JP" altLang="en-US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９月２６日</a:t>
            </a:r>
            <a:endParaRPr lang="en-US" altLang="ja-JP" sz="1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r>
              <a:rPr lang="en-US" altLang="ja-JP" sz="1800" u="sng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AIM</a:t>
            </a: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: </a:t>
            </a: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Life experience, </a:t>
            </a:r>
            <a:endParaRPr lang="en-US" altLang="ja-JP" sz="1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>
              <a:buNone/>
            </a:pP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  </a:t>
            </a:r>
            <a:r>
              <a:rPr lang="en-US" altLang="ja-JP" sz="1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Real Practical Communication</a:t>
            </a:r>
            <a:endParaRPr lang="en-US" altLang="ja-JP" sz="1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>
              <a:buNone/>
            </a:pPr>
            <a:endParaRPr lang="en-US" altLang="ja-JP" sz="1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>
              <a:buNone/>
            </a:pPr>
            <a:endParaRPr kumimoji="1" lang="en-US" altLang="ja-JP" sz="1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827584" y="2060848"/>
            <a:ext cx="187220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1619672" y="3140968"/>
            <a:ext cx="2592288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1259632" y="4869160"/>
            <a:ext cx="316835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51520" y="3068960"/>
            <a:ext cx="1368152" cy="28007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ja-JP" altLang="en-US" sz="8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教育</a:t>
            </a:r>
            <a:endParaRPr lang="ja-JP" altLang="en-US" sz="8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15616" y="242088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National</a:t>
            </a:r>
            <a:endParaRPr kumimoji="1" lang="ja-JP" altLang="en-US" sz="24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907704" y="3717032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International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51720" y="5517232"/>
            <a:ext cx="2016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 smtClean="0"/>
              <a:t>Global</a:t>
            </a:r>
            <a:endParaRPr kumimoji="1" lang="ja-JP" altLang="en-US" sz="4400" dirty="0"/>
          </a:p>
        </p:txBody>
      </p:sp>
      <p:pic>
        <p:nvPicPr>
          <p:cNvPr id="21" name="図 20" descr="photo 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1916832"/>
            <a:ext cx="1296144" cy="1584176"/>
          </a:xfrm>
          <a:prstGeom prst="rect">
            <a:avLst/>
          </a:prstGeom>
        </p:spPr>
      </p:pic>
      <p:pic>
        <p:nvPicPr>
          <p:cNvPr id="25" name="図 24" descr="tree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5517232"/>
            <a:ext cx="2232248" cy="103177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ジャパネスク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ジャパネスク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ジャパネス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16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ジャパネスク</vt:lpstr>
      <vt:lpstr>　　グローバル人材育成～集中語学と語学留学 　　西九州大学健康栄養学科講師・国際交流センター副センター長　　　　　　　　　　　　　　　　　　　　　　　　　　　　　　　　　　　　　　　　　　　　　園部ニコル sonobeni@nisikyu-u.ac.jp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　　グローバル人材育成～集中語学と語学留学 　　　　　　　　　　　　　　　　　　　　　　　　　　　園部ニコル</dc:title>
  <dc:creator>sonobeni</dc:creator>
  <cp:lastModifiedBy>sonobeni</cp:lastModifiedBy>
  <cp:revision>13</cp:revision>
  <dcterms:created xsi:type="dcterms:W3CDTF">2016-02-09T03:20:31Z</dcterms:created>
  <dcterms:modified xsi:type="dcterms:W3CDTF">2016-02-09T08:06:50Z</dcterms:modified>
</cp:coreProperties>
</file>