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角丸四角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ja-JP" altLang="en-US" smtClean="0"/>
              <a:t>マスタ サブタイトルの書式設定</a:t>
            </a:r>
            <a:endParaRPr kumimoji="0" lang="en-US"/>
          </a:p>
        </p:txBody>
      </p:sp>
      <p:sp>
        <p:nvSpPr>
          <p:cNvPr id="28" name="日付プレースホル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08564-6446-4C05-A990-D66E0914A78A}" type="datetimeFigureOut">
              <a:rPr kumimoji="1" lang="ja-JP" altLang="en-US" smtClean="0"/>
              <a:pPr/>
              <a:t>2016/2/9</a:t>
            </a:fld>
            <a:endParaRPr kumimoji="1" lang="ja-JP" altLang="en-US"/>
          </a:p>
        </p:txBody>
      </p:sp>
      <p:sp>
        <p:nvSpPr>
          <p:cNvPr id="17" name="フッター プレースホル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29" name="スライド番号プレースホル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1AB4633-C162-4DD8-947D-15A3F0546AA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正方形/長方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正方形/長方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タイトル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08564-6446-4C05-A990-D66E0914A78A}" type="datetimeFigureOut">
              <a:rPr kumimoji="1" lang="ja-JP" altLang="en-US" smtClean="0"/>
              <a:pPr/>
              <a:t>2016/2/9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B4633-C162-4DD8-947D-15A3F0546AA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08564-6446-4C05-A990-D66E0914A78A}" type="datetimeFigureOut">
              <a:rPr kumimoji="1" lang="ja-JP" altLang="en-US" smtClean="0"/>
              <a:pPr/>
              <a:t>2016/2/9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B4633-C162-4DD8-947D-15A3F0546AA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08564-6446-4C05-A990-D66E0914A78A}" type="datetimeFigureOut">
              <a:rPr kumimoji="1" lang="ja-JP" altLang="en-US" smtClean="0"/>
              <a:pPr/>
              <a:t>2016/2/9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B4633-C162-4DD8-947D-15A3F0546AA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8" name="コンテンツ プレースホル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角丸四角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08564-6446-4C05-A990-D66E0914A78A}" type="datetimeFigureOut">
              <a:rPr kumimoji="1" lang="ja-JP" altLang="en-US" smtClean="0"/>
              <a:pPr/>
              <a:t>2016/2/9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正方形/長方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正方形/長方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1AB4633-C162-4DD8-947D-15A3F0546AA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08564-6446-4C05-A990-D66E0914A78A}" type="datetimeFigureOut">
              <a:rPr kumimoji="1" lang="ja-JP" altLang="en-US" smtClean="0"/>
              <a:pPr/>
              <a:t>2016/2/9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B4633-C162-4DD8-947D-15A3F0546AA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9" name="コンテンツ プレースホル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11" name="コンテンツ プレースホル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08564-6446-4C05-A990-D66E0914A78A}" type="datetimeFigureOut">
              <a:rPr kumimoji="1" lang="ja-JP" altLang="en-US" smtClean="0"/>
              <a:pPr/>
              <a:t>2016/2/9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B4633-C162-4DD8-947D-15A3F0546AA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11" name="コンテンツ プレースホル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13" name="コンテンツ プレースホル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08564-6446-4C05-A990-D66E0914A78A}" type="datetimeFigureOut">
              <a:rPr kumimoji="1" lang="ja-JP" altLang="en-US" smtClean="0"/>
              <a:pPr/>
              <a:t>2016/2/9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B4633-C162-4DD8-947D-15A3F0546AA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08564-6446-4C05-A990-D66E0914A78A}" type="datetimeFigureOut">
              <a:rPr kumimoji="1" lang="ja-JP" altLang="en-US" smtClean="0"/>
              <a:pPr/>
              <a:t>2016/2/9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B4633-C162-4DD8-947D-15A3F0546AA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角丸四角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08564-6446-4C05-A990-D66E0914A78A}" type="datetimeFigureOut">
              <a:rPr kumimoji="1" lang="ja-JP" altLang="en-US" smtClean="0"/>
              <a:pPr/>
              <a:t>2016/2/9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B4633-C162-4DD8-947D-15A3F0546AA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11" name="コンテンツ プレースホル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08564-6446-4C05-A990-D66E0914A78A}" type="datetimeFigureOut">
              <a:rPr kumimoji="1" lang="ja-JP" altLang="en-US" smtClean="0"/>
              <a:pPr/>
              <a:t>2016/2/9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1AB4633-C162-4DD8-947D-15A3F0546AA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正方形/長方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正方形/長方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ja-JP" altLang="en-US" smtClean="0"/>
              <a:t>アイコンをクリックして図を追加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角丸四角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タイトル プレースホル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13" name="テキスト プレースホル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  <a:p>
            <a:pPr lvl="1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2 </a:t>
            </a:r>
            <a:r>
              <a:rPr kumimoji="0" lang="ja-JP" altLang="en-US" smtClean="0"/>
              <a:t>レベル</a:t>
            </a:r>
          </a:p>
          <a:p>
            <a:pPr lvl="2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3 </a:t>
            </a:r>
            <a:r>
              <a:rPr kumimoji="0" lang="ja-JP" altLang="en-US" smtClean="0"/>
              <a:t>レベル</a:t>
            </a:r>
          </a:p>
          <a:p>
            <a:pPr lvl="3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4 </a:t>
            </a:r>
            <a:r>
              <a:rPr kumimoji="0" lang="ja-JP" altLang="en-US" smtClean="0"/>
              <a:t>レベル</a:t>
            </a:r>
          </a:p>
          <a:p>
            <a:pPr lvl="4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5 </a:t>
            </a:r>
            <a:r>
              <a:rPr kumimoji="0" lang="ja-JP" altLang="en-US" smtClean="0"/>
              <a:t>レベル</a:t>
            </a:r>
            <a:endParaRPr kumimoji="0" lang="en-US"/>
          </a:p>
        </p:txBody>
      </p:sp>
      <p:sp>
        <p:nvSpPr>
          <p:cNvPr id="14" name="日付プレースホル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FC08564-6446-4C05-A990-D66E0914A78A}" type="datetimeFigureOut">
              <a:rPr kumimoji="1" lang="ja-JP" altLang="en-US" smtClean="0"/>
              <a:pPr/>
              <a:t>2016/2/9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23" name="スライド番号プレースホル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1AB4633-C162-4DD8-947D-15A3F0546AA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1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1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755576" y="274638"/>
            <a:ext cx="756084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r"/>
            <a:r>
              <a:rPr lang="ja-JP" altLang="en-US" sz="2800" dirty="0" smtClean="0"/>
              <a:t>　　</a:t>
            </a:r>
            <a:r>
              <a:rPr lang="ja-JP" altLang="en-US" sz="2800" b="1" dirty="0" smtClean="0"/>
              <a:t>グローバル人材育成～集中語学と語学留学</a:t>
            </a:r>
            <a:r>
              <a:rPr lang="en-US" altLang="ja-JP" sz="2800" dirty="0" smtClean="0"/>
              <a:t/>
            </a:r>
            <a:br>
              <a:rPr lang="en-US" altLang="ja-JP" sz="2800" dirty="0" smtClean="0"/>
            </a:br>
            <a:r>
              <a:rPr lang="ja-JP" altLang="en-US" sz="2800" dirty="0" smtClean="0"/>
              <a:t>　　</a:t>
            </a:r>
            <a:r>
              <a:rPr lang="ja-JP" altLang="en-US" sz="2000" dirty="0" smtClean="0"/>
              <a:t>西九州大学健康栄養学科講師・国際交流センター副センター長</a:t>
            </a:r>
            <a:r>
              <a:rPr lang="ja-JP" altLang="en-US" sz="2800" dirty="0" smtClean="0"/>
              <a:t>　　　　　　　　　　　　　　　　　　　　　　　　　</a:t>
            </a:r>
            <a:r>
              <a:rPr lang="ja-JP" altLang="en-US" sz="2800" dirty="0" smtClean="0"/>
              <a:t>　　　　　　　　　　　　　　　　　　　　</a:t>
            </a:r>
            <a:r>
              <a:rPr lang="ja-JP" altLang="en-US" sz="2000" dirty="0" smtClean="0"/>
              <a:t>園部ニコル </a:t>
            </a:r>
            <a:r>
              <a:rPr lang="en-US" altLang="ja-JP" sz="1800" dirty="0" smtClean="0"/>
              <a:t>sonobeni@nisikyu-u.ac.jp</a:t>
            </a:r>
            <a:endParaRPr kumimoji="1" lang="ja-JP" altLang="en-US" sz="1800" dirty="0"/>
          </a:p>
        </p:txBody>
      </p:sp>
      <p:sp>
        <p:nvSpPr>
          <p:cNvPr id="5" name="コンテンツ プレースホルダ 4"/>
          <p:cNvSpPr>
            <a:spLocks noGrp="1"/>
          </p:cNvSpPr>
          <p:nvPr>
            <p:ph sz="quarter" idx="1"/>
          </p:nvPr>
        </p:nvSpPr>
        <p:spPr>
          <a:xfrm>
            <a:off x="323528" y="1447800"/>
            <a:ext cx="4339912" cy="5077544"/>
          </a:xfrm>
        </p:spPr>
        <p:txBody>
          <a:bodyPr/>
          <a:lstStyle/>
          <a:p>
            <a:r>
              <a:rPr lang="ja-JP" altLang="en-US" sz="2400" dirty="0">
                <a:latin typeface="+mn-ea"/>
              </a:rPr>
              <a:t>グローバル人材</a:t>
            </a:r>
            <a:r>
              <a:rPr lang="ja-JP" altLang="en-US" sz="2400" dirty="0" smtClean="0">
                <a:latin typeface="+mn-ea"/>
              </a:rPr>
              <a:t>育成</a:t>
            </a:r>
            <a:endParaRPr lang="en-US" altLang="ja-JP" sz="2400" dirty="0" smtClean="0">
              <a:latin typeface="+mn-ea"/>
            </a:endParaRPr>
          </a:p>
          <a:p>
            <a:endParaRPr kumimoji="1" lang="ja-JP" altLang="en-US" dirty="0"/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2"/>
          </p:nvPr>
        </p:nvSpPr>
        <p:spPr>
          <a:xfrm>
            <a:off x="4499992" y="1447800"/>
            <a:ext cx="4392488" cy="4861520"/>
          </a:xfrm>
        </p:spPr>
        <p:txBody>
          <a:bodyPr/>
          <a:lstStyle/>
          <a:p>
            <a:r>
              <a:rPr lang="ja-JP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集中語学と語学</a:t>
            </a:r>
            <a:r>
              <a:rPr lang="ja-JP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留学</a:t>
            </a:r>
            <a:endParaRPr lang="en-US" altLang="ja-JP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>
              <a:buNone/>
            </a:pPr>
            <a:r>
              <a:rPr lang="ja-JP" altLang="en-US" sz="2000" dirty="0" smtClean="0"/>
              <a:t>    ①</a:t>
            </a:r>
            <a:r>
              <a:rPr lang="ja-JP" altLang="en-US" sz="2000" u="sng" dirty="0" smtClean="0"/>
              <a:t>集中プログラム</a:t>
            </a:r>
            <a:r>
              <a:rPr lang="ja-JP" altLang="en-US" sz="2000" dirty="0" smtClean="0"/>
              <a:t>　</a:t>
            </a:r>
            <a:endParaRPr lang="en-US" altLang="ja-JP" sz="2000" dirty="0" smtClean="0"/>
          </a:p>
          <a:p>
            <a:pPr>
              <a:buNone/>
            </a:pPr>
            <a:r>
              <a:rPr lang="ja-JP" altLang="en-US" sz="18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      ８月１７日</a:t>
            </a:r>
            <a:r>
              <a:rPr lang="ja-JP" altLang="en-US" sz="1800" dirty="0" err="1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ー</a:t>
            </a:r>
            <a:r>
              <a:rPr lang="ja-JP" altLang="en-US" sz="18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９月５日</a:t>
            </a:r>
            <a:endParaRPr lang="en-US" altLang="ja-JP" sz="1800" dirty="0" smtClean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  <a:p>
            <a:r>
              <a:rPr kumimoji="1" lang="en-US" altLang="ja-JP" sz="1800" u="sng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AIM</a:t>
            </a:r>
            <a:r>
              <a:rPr kumimoji="1" lang="en-US" altLang="ja-JP" sz="18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 </a:t>
            </a:r>
            <a:r>
              <a:rPr kumimoji="1" lang="en-US" altLang="ja-JP" sz="18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: Confidence, </a:t>
            </a:r>
          </a:p>
          <a:p>
            <a:pPr>
              <a:buNone/>
            </a:pPr>
            <a:r>
              <a:rPr lang="en-US" altLang="ja-JP" sz="18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 </a:t>
            </a:r>
            <a:r>
              <a:rPr lang="en-US" altLang="ja-JP" sz="18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                 </a:t>
            </a:r>
            <a:r>
              <a:rPr kumimoji="1" lang="en-US" altLang="ja-JP" sz="18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Communication</a:t>
            </a:r>
          </a:p>
          <a:p>
            <a:pPr>
              <a:buNone/>
            </a:pPr>
            <a:r>
              <a:rPr kumimoji="1" lang="ja-JP" altLang="en-US" sz="2000" dirty="0" smtClean="0">
                <a:latin typeface="+mn-ea"/>
                <a:cs typeface="Arial Unicode MS" pitchFamily="50" charset="-128"/>
              </a:rPr>
              <a:t>  ②</a:t>
            </a:r>
            <a:r>
              <a:rPr kumimoji="1" lang="ja-JP" altLang="en-US" sz="2000" u="sng" dirty="0" smtClean="0">
                <a:latin typeface="+mn-ea"/>
                <a:cs typeface="Arial Unicode MS" pitchFamily="50" charset="-128"/>
              </a:rPr>
              <a:t>語学留学</a:t>
            </a:r>
            <a:endParaRPr kumimoji="1" lang="en-US" altLang="ja-JP" sz="2000" u="sng" dirty="0" smtClean="0">
              <a:latin typeface="+mn-ea"/>
              <a:cs typeface="Arial Unicode MS" pitchFamily="50" charset="-128"/>
            </a:endParaRPr>
          </a:p>
          <a:p>
            <a:pPr>
              <a:buNone/>
            </a:pPr>
            <a:r>
              <a:rPr kumimoji="1" lang="en-US" altLang="ja-JP" sz="18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    Curtin University,</a:t>
            </a:r>
          </a:p>
          <a:p>
            <a:pPr>
              <a:buNone/>
            </a:pPr>
            <a:r>
              <a:rPr kumimoji="1" lang="en-US" altLang="ja-JP" sz="18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                    Perth, Australia</a:t>
            </a:r>
          </a:p>
          <a:p>
            <a:pPr>
              <a:buNone/>
            </a:pPr>
            <a:r>
              <a:rPr lang="ja-JP" altLang="en-US" sz="18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　９月１３日</a:t>
            </a:r>
            <a:r>
              <a:rPr lang="ja-JP" altLang="en-US" sz="1800" dirty="0" err="1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ー</a:t>
            </a:r>
            <a:r>
              <a:rPr lang="ja-JP" altLang="en-US" sz="18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９月２６日</a:t>
            </a:r>
            <a:endParaRPr lang="en-US" altLang="ja-JP" sz="1800" dirty="0" smtClean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  <a:p>
            <a:r>
              <a:rPr lang="en-US" altLang="ja-JP" sz="1800" u="sng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AIM</a:t>
            </a:r>
            <a:r>
              <a:rPr lang="en-US" altLang="ja-JP" sz="18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 </a:t>
            </a:r>
            <a:r>
              <a:rPr lang="en-US" altLang="ja-JP" sz="18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: </a:t>
            </a:r>
            <a:r>
              <a:rPr lang="en-US" altLang="ja-JP" sz="18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Life experience, </a:t>
            </a:r>
            <a:endParaRPr lang="en-US" altLang="ja-JP" sz="1800" dirty="0" smtClean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  <a:p>
            <a:pPr>
              <a:buNone/>
            </a:pPr>
            <a:r>
              <a:rPr lang="en-US" altLang="ja-JP" sz="18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           </a:t>
            </a:r>
            <a:r>
              <a:rPr lang="en-US" altLang="ja-JP" sz="18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Real Practical Communication</a:t>
            </a:r>
            <a:endParaRPr lang="en-US" altLang="ja-JP" sz="1800" dirty="0" smtClean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  <a:p>
            <a:pPr>
              <a:buNone/>
            </a:pPr>
            <a:endParaRPr lang="en-US" altLang="ja-JP" sz="1800" dirty="0" smtClean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  <a:p>
            <a:pPr>
              <a:buNone/>
            </a:pPr>
            <a:endParaRPr kumimoji="1" lang="en-US" altLang="ja-JP" sz="1800" dirty="0" smtClean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7" name="円/楕円 6"/>
          <p:cNvSpPr/>
          <p:nvPr/>
        </p:nvSpPr>
        <p:spPr>
          <a:xfrm>
            <a:off x="827584" y="2060848"/>
            <a:ext cx="1872208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1619672" y="3140968"/>
            <a:ext cx="2592288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1259632" y="4869160"/>
            <a:ext cx="3168352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251520" y="3068960"/>
            <a:ext cx="1368152" cy="280076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ja-JP" altLang="en-US" sz="8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教育</a:t>
            </a:r>
            <a:endParaRPr lang="ja-JP" altLang="en-US" sz="8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115616" y="2420888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National</a:t>
            </a:r>
            <a:endParaRPr kumimoji="1" lang="ja-JP" altLang="en-US" sz="2400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1907704" y="3717032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/>
              <a:t>International</a:t>
            </a:r>
            <a:endParaRPr kumimoji="1" lang="ja-JP" altLang="en-US" sz="3200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2051720" y="5517232"/>
            <a:ext cx="2016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 smtClean="0"/>
              <a:t>Global</a:t>
            </a:r>
            <a:endParaRPr kumimoji="1" lang="ja-JP" altLang="en-US" sz="4400" dirty="0"/>
          </a:p>
        </p:txBody>
      </p:sp>
      <p:pic>
        <p:nvPicPr>
          <p:cNvPr id="21" name="図 20" descr="photo 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96336" y="1916832"/>
            <a:ext cx="1296144" cy="1584176"/>
          </a:xfrm>
          <a:prstGeom prst="rect">
            <a:avLst/>
          </a:prstGeom>
        </p:spPr>
      </p:pic>
      <p:pic>
        <p:nvPicPr>
          <p:cNvPr id="25" name="図 24" descr="treeto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5517232"/>
            <a:ext cx="2232248" cy="103177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ジャパネスク">
  <a:themeElements>
    <a:clrScheme name="ジャパネスク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ジャパネスク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ジャパネスク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</TotalTime>
  <Words>16</Words>
  <Application>Microsoft Office PowerPoint</Application>
  <PresentationFormat>画面に合わせる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ジャパネスク</vt:lpstr>
      <vt:lpstr>　　グローバル人材育成～集中語学と語学留学 　　西九州大学健康栄養学科講師・国際交流センター副センター長　　　　　　　　　　　　　　　　　　　　　　　　　　　　　　　　　　　　　　　　　　　　　園部ニコル sonobeni@nisikyu-u.ac.jp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　　グローバル人材育成～集中語学と語学留学 　　　　　　　　　　　　　　　　　　　　　　　　　　　園部ニコル</dc:title>
  <dc:creator>sonobeni</dc:creator>
  <cp:lastModifiedBy>sonobeni</cp:lastModifiedBy>
  <cp:revision>13</cp:revision>
  <dcterms:created xsi:type="dcterms:W3CDTF">2016-02-09T03:20:31Z</dcterms:created>
  <dcterms:modified xsi:type="dcterms:W3CDTF">2016-02-09T08:06:50Z</dcterms:modified>
</cp:coreProperties>
</file>